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04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Презентация аналитического отчёта </a:t>
            </a:r>
            <a:r>
              <a:rPr lang="en-US" sz="3600" dirty="0" smtClean="0"/>
              <a:t>“</a:t>
            </a:r>
            <a:r>
              <a:rPr lang="ru-RU" sz="3600" dirty="0" smtClean="0"/>
              <a:t>педагогические достижения</a:t>
            </a:r>
            <a:r>
              <a:rPr lang="en-US" sz="3600" dirty="0" smtClean="0"/>
              <a:t>”</a:t>
            </a:r>
            <a:r>
              <a:rPr lang="ru-RU" sz="3600" dirty="0" smtClean="0"/>
              <a:t> </a:t>
            </a:r>
            <a:r>
              <a:rPr lang="ru-RU" sz="3200" dirty="0" smtClean="0"/>
              <a:t>за 2016-2017 учебные года </a:t>
            </a:r>
            <a:r>
              <a:rPr lang="ru-RU" sz="4000" dirty="0" smtClean="0"/>
              <a:t>МБДОУ </a:t>
            </a:r>
            <a:r>
              <a:rPr lang="en-US" sz="4000" dirty="0" smtClean="0"/>
              <a:t>“</a:t>
            </a:r>
            <a:r>
              <a:rPr lang="ru-RU" sz="4000" dirty="0" smtClean="0"/>
              <a:t>МАЛЫШОК</a:t>
            </a:r>
            <a:r>
              <a:rPr lang="en-US" sz="4000" dirty="0" smtClean="0"/>
              <a:t>”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69668" y="3357562"/>
            <a:ext cx="2674166" cy="2786082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Фурсова</a:t>
            </a:r>
          </a:p>
          <a:p>
            <a:r>
              <a:rPr lang="ru-RU" sz="4000" b="1" i="1" dirty="0" smtClean="0"/>
              <a:t>Лилия Юрьевна</a:t>
            </a:r>
            <a:endParaRPr lang="ru-RU" sz="4000" b="1" i="1" dirty="0"/>
          </a:p>
        </p:txBody>
      </p:sp>
      <p:pic>
        <p:nvPicPr>
          <p:cNvPr id="3074" name="Picture 2" descr="C:\Users\andrew\Desktop\IMG_07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571744"/>
            <a:ext cx="2412994" cy="3714752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399032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Получила удостоверения о повышении квалификации</a:t>
            </a:r>
            <a:r>
              <a:rPr lang="en-US" sz="3200" dirty="0" smtClean="0"/>
              <a:t>:</a:t>
            </a:r>
            <a:endParaRPr lang="ru-RU" sz="3200" dirty="0"/>
          </a:p>
        </p:txBody>
      </p:sp>
      <p:pic>
        <p:nvPicPr>
          <p:cNvPr id="8194" name="Picture 2" descr="C:\Users\andrew\Desktop\IMG_077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14620"/>
            <a:ext cx="4572000" cy="3126707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</p:pic>
      <p:pic>
        <p:nvPicPr>
          <p:cNvPr id="8195" name="Picture 3" descr="C:\Users\andrew\Desktop\IMG_07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928802"/>
            <a:ext cx="4500562" cy="3071810"/>
          </a:xfrm>
          <a:prstGeom prst="rect">
            <a:avLst/>
          </a:prstGeom>
          <a:noFill/>
          <a:ln w="76200">
            <a:solidFill>
              <a:schemeClr val="accent3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2089936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Приняла участие в районном конкурсе среди </a:t>
            </a:r>
            <a:r>
              <a:rPr lang="ru-RU" sz="2800" dirty="0" smtClean="0"/>
              <a:t>пед-состава</a:t>
            </a:r>
            <a:r>
              <a:rPr lang="ru-RU" sz="2800" dirty="0" smtClean="0"/>
              <a:t> ДОУ АГО </a:t>
            </a:r>
            <a:r>
              <a:rPr lang="en-US" sz="2800" dirty="0" smtClean="0"/>
              <a:t>“</a:t>
            </a:r>
            <a:r>
              <a:rPr lang="ru-RU" sz="2800" dirty="0" smtClean="0"/>
              <a:t>Детей обучай, а сам не плошай- правила пожарной безопасности всегда соблюдай</a:t>
            </a:r>
            <a:r>
              <a:rPr lang="en-US" sz="2800" dirty="0" smtClean="0"/>
              <a:t>”</a:t>
            </a:r>
            <a:r>
              <a:rPr lang="ru-RU" sz="2800" dirty="0" smtClean="0"/>
              <a:t> номинация поделка.</a:t>
            </a:r>
            <a:endParaRPr lang="ru-RU" sz="2800" dirty="0"/>
          </a:p>
        </p:txBody>
      </p:sp>
      <p:pic>
        <p:nvPicPr>
          <p:cNvPr id="9218" name="Picture 2" descr="C:\Users\andrew\Desktop\9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500306"/>
            <a:ext cx="5486428" cy="4114821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071678"/>
            <a:ext cx="8229600" cy="294719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Муниципальный конкурс на лучшую методическую разработку по речевому развитию дошкольников в рамках реализации ФГОС ДО </a:t>
            </a:r>
            <a:r>
              <a:rPr lang="en-US" sz="4000" dirty="0" smtClean="0"/>
              <a:t>“</a:t>
            </a:r>
            <a:r>
              <a:rPr lang="ru-RU" sz="4000" dirty="0" smtClean="0"/>
              <a:t>Путешествие в мир слова.</a:t>
            </a:r>
            <a:r>
              <a:rPr lang="en-US" sz="4000" dirty="0" smtClean="0"/>
              <a:t>”</a:t>
            </a:r>
            <a:r>
              <a:rPr lang="ru-RU" sz="4000" dirty="0" smtClean="0"/>
              <a:t> номинация </a:t>
            </a:r>
            <a:r>
              <a:rPr lang="en-US" sz="4000" dirty="0" smtClean="0"/>
              <a:t>“</a:t>
            </a:r>
            <a:r>
              <a:rPr lang="ru-RU" sz="4000" dirty="0" smtClean="0"/>
              <a:t>С</a:t>
            </a:r>
            <a:r>
              <a:rPr lang="ru-RU" sz="4000" dirty="0" smtClean="0"/>
              <a:t>ценарий праздника или развлечени</a:t>
            </a:r>
            <a:r>
              <a:rPr lang="ru-RU" sz="4000" dirty="0" smtClean="0"/>
              <a:t>я</a:t>
            </a:r>
            <a:r>
              <a:rPr lang="en-US" sz="4000" dirty="0" smtClean="0"/>
              <a:t>”</a:t>
            </a:r>
            <a:endParaRPr lang="ru-RU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dirty="0" smtClean="0"/>
              <a:t>Приняла участие в районных педагогических чтениях.</a:t>
            </a:r>
            <a:br>
              <a:rPr lang="ru-RU" sz="2400" dirty="0" smtClean="0"/>
            </a:br>
            <a:r>
              <a:rPr lang="ru-RU" sz="2400" dirty="0" smtClean="0"/>
              <a:t>Что мы знаем о профессиях.</a:t>
            </a:r>
            <a:br>
              <a:rPr lang="ru-RU" sz="2400" dirty="0" smtClean="0"/>
            </a:br>
            <a:r>
              <a:rPr lang="ru-RU" sz="2400" dirty="0" smtClean="0"/>
              <a:t>Проект ранней профориентации дошкольников</a:t>
            </a:r>
            <a:endParaRPr lang="ru-RU" sz="2400" dirty="0"/>
          </a:p>
        </p:txBody>
      </p:sp>
      <p:pic>
        <p:nvPicPr>
          <p:cNvPr id="10242" name="Picture 2" descr="C:\Users\andrew\Desktop\DSC028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43116"/>
            <a:ext cx="3143272" cy="4191029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243" name="Picture 3" descr="C:\Users\andrew\Desktop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14620"/>
            <a:ext cx="3952903" cy="2964677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233340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/>
              <a:t>Областная акция ГИБДД </a:t>
            </a:r>
            <a:r>
              <a:rPr lang="en-US" sz="4800" dirty="0" smtClean="0"/>
              <a:t>“</a:t>
            </a:r>
            <a:r>
              <a:rPr lang="ru-RU" sz="4800" dirty="0" smtClean="0"/>
              <a:t>Будь заметным на дороге!</a:t>
            </a:r>
            <a:r>
              <a:rPr lang="en-US" sz="4800" dirty="0" smtClean="0"/>
              <a:t>”</a:t>
            </a:r>
            <a:r>
              <a:rPr lang="ru-RU" sz="4800" dirty="0" smtClean="0"/>
              <a:t> (</a:t>
            </a:r>
            <a:r>
              <a:rPr lang="ru-RU" sz="4800" dirty="0" smtClean="0"/>
              <a:t>Флэш-моб</a:t>
            </a:r>
            <a:r>
              <a:rPr lang="ru-RU" sz="4800" dirty="0" smtClean="0"/>
              <a:t> со </a:t>
            </a:r>
            <a:r>
              <a:rPr lang="ru-RU" sz="4800" dirty="0" smtClean="0"/>
              <a:t>световозвращающими</a:t>
            </a:r>
            <a:r>
              <a:rPr lang="ru-RU" sz="4800" dirty="0" smtClean="0"/>
              <a:t> элементами)</a:t>
            </a:r>
            <a:endParaRPr lang="ru-RU" sz="4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8041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Провела семинар-практикум для родителей в группе раннего возраста </a:t>
            </a:r>
            <a:r>
              <a:rPr lang="en-US" dirty="0" smtClean="0"/>
              <a:t>“</a:t>
            </a:r>
            <a:r>
              <a:rPr lang="ru-RU" dirty="0" smtClean="0"/>
              <a:t>играем пальчиками</a:t>
            </a:r>
            <a:r>
              <a:rPr lang="en-US" dirty="0" smtClean="0"/>
              <a:t>”</a:t>
            </a:r>
            <a:endParaRPr lang="ru-RU" dirty="0"/>
          </a:p>
        </p:txBody>
      </p:sp>
      <p:pic>
        <p:nvPicPr>
          <p:cNvPr id="14338" name="Picture 2" descr="C:\Users\andrew\Desktop\IMG_0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69" y="2500306"/>
            <a:ext cx="5548351" cy="4161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Мастер класс по вырезанию к Новому Году с родителями.</a:t>
            </a:r>
            <a:endParaRPr lang="ru-RU" dirty="0"/>
          </a:p>
        </p:txBody>
      </p:sp>
      <p:pic>
        <p:nvPicPr>
          <p:cNvPr id="15362" name="Picture 2" descr="C:\Users\andrew\Desktop\IMG_02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857364"/>
            <a:ext cx="6357982" cy="47684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23334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М</a:t>
            </a:r>
            <a:r>
              <a:rPr lang="ru-RU" sz="3600" dirty="0" smtClean="0"/>
              <a:t>униципальный конкурс детского изобразительного творчества </a:t>
            </a:r>
            <a:r>
              <a:rPr lang="en-US" sz="3600" dirty="0" smtClean="0"/>
              <a:t>“</a:t>
            </a:r>
            <a:r>
              <a:rPr lang="ru-RU" sz="3600" dirty="0" smtClean="0"/>
              <a:t>Юные художники</a:t>
            </a:r>
            <a:r>
              <a:rPr lang="en-US" sz="3600" dirty="0" smtClean="0"/>
              <a:t>”</a:t>
            </a:r>
            <a:r>
              <a:rPr lang="ru-RU" sz="3600" dirty="0" smtClean="0"/>
              <a:t> в рамках фестиваля </a:t>
            </a:r>
            <a:r>
              <a:rPr lang="en-US" sz="3600" dirty="0" smtClean="0"/>
              <a:t>“</a:t>
            </a:r>
            <a:r>
              <a:rPr lang="ru-RU" sz="3600" dirty="0" smtClean="0"/>
              <a:t>Маленькая страна</a:t>
            </a:r>
            <a:r>
              <a:rPr lang="en-US" sz="3600" dirty="0" smtClean="0"/>
              <a:t>”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u="sng" dirty="0" smtClean="0"/>
              <a:t>Семья </a:t>
            </a:r>
            <a:r>
              <a:rPr lang="ru-RU" sz="3600" u="sng" dirty="0" smtClean="0"/>
              <a:t>Шипициных</a:t>
            </a:r>
            <a:r>
              <a:rPr lang="ru-RU" sz="3600" u="sng" dirty="0" smtClean="0"/>
              <a:t>.</a:t>
            </a:r>
            <a:endParaRPr lang="ru-RU" sz="3600" u="sng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399032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Посещала городское методическое объединение </a:t>
            </a:r>
            <a:r>
              <a:rPr lang="en-US" sz="3600" dirty="0" smtClean="0"/>
              <a:t>“</a:t>
            </a:r>
            <a:r>
              <a:rPr lang="ru-RU" sz="3600" dirty="0" smtClean="0"/>
              <a:t>Развитие ребёнка раннего возраста</a:t>
            </a:r>
            <a:r>
              <a:rPr lang="en-US" sz="3600" dirty="0" smtClean="0"/>
              <a:t>”</a:t>
            </a:r>
            <a:endParaRPr lang="ru-RU" sz="3600" dirty="0"/>
          </a:p>
        </p:txBody>
      </p:sp>
      <p:pic>
        <p:nvPicPr>
          <p:cNvPr id="11266" name="Picture 2" descr="C:\Users\andrew\Desktop\7191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14554"/>
            <a:ext cx="6791346" cy="45077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Посещала городское </a:t>
            </a:r>
            <a:r>
              <a:rPr lang="ru-RU" sz="2800" dirty="0" smtClean="0"/>
              <a:t>методическое объединение </a:t>
            </a:r>
            <a:r>
              <a:rPr lang="en-US" sz="2800" dirty="0" smtClean="0"/>
              <a:t>“</a:t>
            </a:r>
            <a:r>
              <a:rPr lang="ru-RU" sz="2800" dirty="0" smtClean="0"/>
              <a:t>Развитие ребёнка раннего возраста</a:t>
            </a:r>
            <a:r>
              <a:rPr lang="en-US" sz="2800" dirty="0" smtClean="0"/>
              <a:t>”</a:t>
            </a:r>
            <a:r>
              <a:rPr lang="ru-RU" sz="2800" dirty="0" smtClean="0"/>
              <a:t> Семинар-практикум </a:t>
            </a:r>
            <a:r>
              <a:rPr lang="en-US" sz="2800" dirty="0" smtClean="0"/>
              <a:t>“</a:t>
            </a:r>
            <a:r>
              <a:rPr lang="ru-RU" sz="2800" dirty="0" smtClean="0"/>
              <a:t>Организация работы ДОУ с неблагополучными семьями</a:t>
            </a:r>
            <a:r>
              <a:rPr lang="en-US" sz="2800" dirty="0" smtClean="0"/>
              <a:t>”</a:t>
            </a:r>
            <a:endParaRPr lang="ru-RU" sz="2800" dirty="0"/>
          </a:p>
        </p:txBody>
      </p:sp>
      <p:pic>
        <p:nvPicPr>
          <p:cNvPr id="12290" name="Picture 2" descr="C:\Users\andrew\Desktop\doklad-na-temu-znachenie-semi-dlya-detey-iz-neblagopoluchnyh-semey-17811-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47857" y="2500306"/>
            <a:ext cx="5499096" cy="41243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30477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Работаю с </a:t>
            </a:r>
            <a:r>
              <a:rPr lang="ru-RU" sz="3200" b="1" dirty="0" smtClean="0"/>
              <a:t>2016</a:t>
            </a:r>
            <a:r>
              <a:rPr lang="ru-RU" sz="3200" dirty="0" smtClean="0"/>
              <a:t> по </a:t>
            </a:r>
            <a:r>
              <a:rPr lang="ru-RU" sz="3200" b="1" dirty="0" smtClean="0"/>
              <a:t>2017</a:t>
            </a:r>
            <a:r>
              <a:rPr lang="ru-RU" sz="3200" dirty="0" smtClean="0"/>
              <a:t> учебные года во второй группе раннего возраста.</a:t>
            </a:r>
            <a:br>
              <a:rPr lang="ru-RU" sz="3200" dirty="0" smtClean="0"/>
            </a:b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400" i="1" dirty="0" smtClean="0"/>
              <a:t>Планета детства</a:t>
            </a:r>
            <a:r>
              <a:rPr lang="ru-RU" sz="2400" b="1" i="1" dirty="0" smtClean="0"/>
              <a:t>-</a:t>
            </a:r>
            <a:r>
              <a:rPr lang="ru-RU" sz="2400" i="1" dirty="0" smtClean="0"/>
              <a:t> наш детский сад!</a:t>
            </a:r>
            <a:br>
              <a:rPr lang="ru-RU" sz="2400" i="1" dirty="0" smtClean="0"/>
            </a:br>
            <a:r>
              <a:rPr lang="ru-RU" sz="2400" i="1" dirty="0" smtClean="0"/>
              <a:t>Здесь оказаться каждый рад,</a:t>
            </a:r>
            <a:br>
              <a:rPr lang="ru-RU" sz="2400" i="1" dirty="0" smtClean="0"/>
            </a:br>
            <a:r>
              <a:rPr lang="ru-RU" sz="2400" i="1" dirty="0" smtClean="0"/>
              <a:t>Планета детства наш общий дом</a:t>
            </a:r>
            <a:br>
              <a:rPr lang="ru-RU" sz="2400" i="1" dirty="0" smtClean="0"/>
            </a:br>
            <a:r>
              <a:rPr lang="ru-RU" sz="2400" i="1" dirty="0" smtClean="0"/>
              <a:t>В детском саду мы дружно живём!</a:t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800" b="1" u="sng" dirty="0" smtClean="0"/>
              <a:t>Вторая группа раннего возраста</a:t>
            </a:r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девочек- 14</a:t>
            </a:r>
            <a:br>
              <a:rPr lang="ru-RU" sz="2800" i="1" dirty="0" smtClean="0"/>
            </a:br>
            <a:r>
              <a:rPr lang="ru-RU" sz="2800" i="1" dirty="0" smtClean="0"/>
              <a:t>мальчиков- 13</a:t>
            </a:r>
            <a:br>
              <a:rPr lang="ru-RU" sz="2800" i="1" dirty="0" smtClean="0"/>
            </a:br>
            <a:endParaRPr lang="ru-RU" sz="2800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Принимала участие в общественной деятельности жизни ДОУ. На праздниках исполняла различные роли</a:t>
            </a:r>
            <a:r>
              <a:rPr lang="en-US" sz="3200" dirty="0" smtClean="0"/>
              <a:t>:</a:t>
            </a:r>
            <a:endParaRPr lang="ru-RU" sz="3200" dirty="0"/>
          </a:p>
        </p:txBody>
      </p:sp>
      <p:pic>
        <p:nvPicPr>
          <p:cNvPr id="13314" name="Picture 2" descr="C:\Users\andrew\Desktop\IMG_01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500306"/>
            <a:ext cx="5524539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376216"/>
          </a:xfrm>
        </p:spPr>
        <p:txBody>
          <a:bodyPr>
            <a:normAutofit/>
          </a:bodyPr>
          <a:lstStyle/>
          <a:p>
            <a:pPr algn="r"/>
            <a:r>
              <a:rPr lang="ru-RU" sz="2800" u="sng" dirty="0" smtClean="0"/>
              <a:t>Перспектива профессионального саморазвития</a:t>
            </a:r>
            <a:r>
              <a:rPr lang="en-US" sz="2800" dirty="0" smtClean="0"/>
              <a:t>: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БУДУ ПРОДОЛЖАТЬ РАБОТУ ПО СВОЕЙ ТЕМЕ САМООБРАЗОВАНИЯ.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ПОЖЕЛАНИЕ</a:t>
            </a:r>
            <a:r>
              <a:rPr lang="en-US" sz="28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i="1" dirty="0" smtClean="0"/>
              <a:t>“</a:t>
            </a:r>
            <a:r>
              <a:rPr lang="ru-RU" sz="2800" i="1" dirty="0" smtClean="0"/>
              <a:t>Нам каждый год встречать и провожать и каждый день глядеть в ребячьи души нам каждый час единство с ними ощущать и с каждым мигом становиться чище, лучше!!!</a:t>
            </a:r>
            <a:r>
              <a:rPr lang="en-US" sz="2800" i="1" dirty="0" smtClean="0"/>
              <a:t>”</a:t>
            </a:r>
            <a:endParaRPr lang="ru-RU" sz="2800" i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304778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/>
              <a:t>Тема по самообразованию</a:t>
            </a:r>
            <a:r>
              <a:rPr lang="en-US" sz="2400" b="1" i="1" dirty="0" smtClean="0"/>
              <a:t>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“</a:t>
            </a:r>
            <a:r>
              <a:rPr lang="ru-RU" sz="2400" dirty="0" smtClean="0"/>
              <a:t>Формирование  социально-личностных качеств у воспитанников через развитие эмоционально-чувственной сферы.</a:t>
            </a:r>
            <a:r>
              <a:rPr lang="en-US" sz="2400" dirty="0" smtClean="0"/>
              <a:t>”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u="sng" dirty="0" smtClean="0"/>
              <a:t>Девиз</a:t>
            </a:r>
            <a:r>
              <a:rPr lang="en-US" sz="2400" b="1" u="sng" dirty="0" smtClean="0"/>
              <a:t>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ru-RU" sz="2400" dirty="0" smtClean="0"/>
              <a:t>Воспитывать детей такая радость.</a:t>
            </a:r>
            <a:br>
              <a:rPr lang="ru-RU" sz="2400" dirty="0" smtClean="0"/>
            </a:br>
            <a:r>
              <a:rPr lang="ru-RU" sz="2400" dirty="0" smtClean="0"/>
              <a:t>Дарить улыбки им и согревать теплом.</a:t>
            </a:r>
            <a:br>
              <a:rPr lang="ru-RU" sz="2400" dirty="0" smtClean="0"/>
            </a:br>
            <a:r>
              <a:rPr lang="ru-RU" sz="2400" dirty="0" smtClean="0"/>
              <a:t>Учить всему, что я сама умею.</a:t>
            </a:r>
            <a:br>
              <a:rPr lang="ru-RU" sz="2400" dirty="0" smtClean="0"/>
            </a:br>
            <a:r>
              <a:rPr lang="ru-RU" sz="2400" dirty="0" smtClean="0"/>
              <a:t>Примером быть всегда им и во всём.</a:t>
            </a:r>
            <a:br>
              <a:rPr lang="ru-RU" sz="2400" dirty="0" smtClean="0"/>
            </a:br>
            <a:r>
              <a:rPr lang="ru-RU" sz="2400" dirty="0" smtClean="0"/>
              <a:t>Успеть всё надо в жизни этой</a:t>
            </a:r>
            <a:br>
              <a:rPr lang="ru-RU" sz="2400" dirty="0" smtClean="0"/>
            </a:br>
            <a:r>
              <a:rPr lang="ru-RU" sz="2400" dirty="0" smtClean="0"/>
              <a:t>И смысл её не потерять</a:t>
            </a:r>
            <a:r>
              <a:rPr lang="en-US" sz="2400" dirty="0" smtClean="0"/>
              <a:t>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Посеять доброе и вечное сначала</a:t>
            </a:r>
            <a:br>
              <a:rPr lang="ru-RU" sz="2400" dirty="0" smtClean="0"/>
            </a:br>
            <a:r>
              <a:rPr lang="ru-RU" sz="2400" dirty="0" smtClean="0"/>
              <a:t>Останется плодов лишь подождать.</a:t>
            </a:r>
            <a:endParaRPr lang="ru-RU" sz="2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6376216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В течении года участвовала в педагогических советах</a:t>
            </a:r>
            <a:r>
              <a:rPr lang="en-US" sz="3200" dirty="0" smtClean="0"/>
              <a:t>: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Провела консультацию по ОБЖ раннего возраста.</a:t>
            </a:r>
            <a:endParaRPr lang="ru-RU" sz="3200" dirty="0"/>
          </a:p>
        </p:txBody>
      </p:sp>
      <p:pic>
        <p:nvPicPr>
          <p:cNvPr id="1026" name="Picture 2" descr="C:\Users\andrew\Desktop\IMG_07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1643050"/>
            <a:ext cx="4714908" cy="3536182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  <a:prstDash val="solid"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14290"/>
            <a:ext cx="8229600" cy="17145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Участвовала во </a:t>
            </a:r>
            <a:r>
              <a:rPr lang="en-US" dirty="0" smtClean="0"/>
              <a:t>“</a:t>
            </a:r>
            <a:r>
              <a:rPr lang="ru-RU" dirty="0" smtClean="0"/>
              <a:t>Всемирном дне чтения</a:t>
            </a:r>
            <a:r>
              <a:rPr lang="en-US" dirty="0" smtClean="0"/>
              <a:t>”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1" name="Picture 3" descr="C:\Users\andrew\Desktop\IMG_01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928802"/>
            <a:ext cx="6072230" cy="4554173"/>
          </a:xfrm>
          <a:prstGeom prst="rect">
            <a:avLst/>
          </a:prstGeom>
          <a:ln w="76200">
            <a:solidFill>
              <a:schemeClr val="accent4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63500" dist="25400" dir="14700000" algn="t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Участвовала в международном конкурсе </a:t>
            </a:r>
            <a:r>
              <a:rPr lang="ru-RU" sz="3600" dirty="0" smtClean="0"/>
              <a:t>Лэп-Бук</a:t>
            </a:r>
            <a:r>
              <a:rPr lang="ru-RU" sz="3600" dirty="0" smtClean="0"/>
              <a:t> в работе воспитателя</a:t>
            </a:r>
            <a:endParaRPr lang="ru-RU" sz="3600" dirty="0"/>
          </a:p>
        </p:txBody>
      </p:sp>
      <p:pic>
        <p:nvPicPr>
          <p:cNvPr id="4098" name="Picture 2" descr="C:\Users\andrew\Desktop\IMG_07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2143116"/>
            <a:ext cx="3139099" cy="4429132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/>
              <a:t>Приняла участие в </a:t>
            </a:r>
            <a:r>
              <a:rPr lang="en-US" sz="3600" dirty="0" smtClean="0"/>
              <a:t>“</a:t>
            </a:r>
            <a:r>
              <a:rPr lang="ru-RU" sz="3600" dirty="0" smtClean="0"/>
              <a:t>Модернизации образования</a:t>
            </a:r>
            <a:r>
              <a:rPr lang="en-US" sz="3600" dirty="0" smtClean="0"/>
              <a:t>”</a:t>
            </a:r>
            <a:endParaRPr lang="ru-RU" sz="3600" dirty="0"/>
          </a:p>
        </p:txBody>
      </p:sp>
      <p:pic>
        <p:nvPicPr>
          <p:cNvPr id="5122" name="Picture 2" descr="C:\Users\andrew\Desktop\IMG_07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1785926"/>
            <a:ext cx="3340148" cy="4825928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/>
              <a:t>Приняла участие в уральском форуме </a:t>
            </a:r>
            <a:r>
              <a:rPr lang="en-US" sz="3600" dirty="0" smtClean="0"/>
              <a:t>“</a:t>
            </a:r>
            <a:r>
              <a:rPr lang="ru-RU" sz="3600" dirty="0" smtClean="0"/>
              <a:t>Педагоги России</a:t>
            </a:r>
            <a:r>
              <a:rPr lang="en-US" sz="3600" dirty="0" smtClean="0"/>
              <a:t>: </a:t>
            </a:r>
            <a:r>
              <a:rPr lang="ru-RU" sz="3600" dirty="0" smtClean="0"/>
              <a:t>инновации в образовании.</a:t>
            </a:r>
            <a:r>
              <a:rPr lang="en-US" sz="3600" dirty="0" smtClean="0"/>
              <a:t>”</a:t>
            </a:r>
            <a:endParaRPr lang="ru-RU" sz="3600" dirty="0"/>
          </a:p>
        </p:txBody>
      </p:sp>
      <p:pic>
        <p:nvPicPr>
          <p:cNvPr id="6146" name="Picture 2" descr="C:\Users\andrew\Desktop\IMG_07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2071678"/>
            <a:ext cx="3214710" cy="4633816"/>
          </a:xfrm>
          <a:prstGeom prst="rect">
            <a:avLst/>
          </a:prstGeom>
          <a:noFill/>
          <a:ln w="76200">
            <a:solidFill>
              <a:schemeClr val="accent5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78595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Прослушала курс</a:t>
            </a:r>
            <a:r>
              <a:rPr lang="en-US" sz="2800" dirty="0" smtClean="0"/>
              <a:t> </a:t>
            </a:r>
            <a:r>
              <a:rPr lang="en-US" sz="2800" dirty="0" smtClean="0"/>
              <a:t>“</a:t>
            </a:r>
            <a:r>
              <a:rPr lang="ru-RU" sz="2800" dirty="0" smtClean="0"/>
              <a:t>Исследовательский педагогический поиск. </a:t>
            </a:r>
            <a:r>
              <a:rPr lang="ru-RU" sz="2800" dirty="0" smtClean="0"/>
              <a:t>Инновациионная</a:t>
            </a:r>
            <a:r>
              <a:rPr lang="ru-RU" sz="2800" dirty="0" smtClean="0"/>
              <a:t> образовательная технология </a:t>
            </a:r>
            <a:r>
              <a:rPr lang="ru-RU" sz="2800" dirty="0" smtClean="0"/>
              <a:t>тико-моделирования</a:t>
            </a:r>
            <a:r>
              <a:rPr lang="en-US" sz="2800" dirty="0" smtClean="0"/>
              <a:t>”</a:t>
            </a:r>
            <a:endParaRPr lang="ru-RU" sz="2800" dirty="0"/>
          </a:p>
        </p:txBody>
      </p:sp>
      <p:pic>
        <p:nvPicPr>
          <p:cNvPr id="7170" name="Picture 2" descr="C:\Users\andrew\Desktop\IMG_07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786058"/>
            <a:ext cx="5319659" cy="37861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178</TotalTime>
  <Words>260</Words>
  <PresentationFormat>Экран (4:3)</PresentationFormat>
  <Paragraphs>23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Яркая</vt:lpstr>
      <vt:lpstr>Презентация аналитического отчёта “педагогические достижения” за 2016-2017 учебные года МБДОУ “МАЛЫШОК”</vt:lpstr>
      <vt:lpstr>Работаю с 2016 по 2017 учебные года во второй группе раннего возраста.  Планета детства- наш детский сад! Здесь оказаться каждый рад, Планета детства наш общий дом В детском саду мы дружно живём!  Вторая группа раннего возраста девочек- 14 мальчиков- 13 </vt:lpstr>
      <vt:lpstr>Тема по самообразованию:  “Формирование  социально-личностных качеств у воспитанников через развитие эмоционально-чувственной сферы.”  Девиз: Воспитывать детей такая радость. Дарить улыбки им и согревать теплом. Учить всему, что я сама умею. Примером быть всегда им и во всём. Успеть всё надо в жизни этой И смысл её не потерять: Посеять доброе и вечное сначала Останется плодов лишь подождать.</vt:lpstr>
      <vt:lpstr>В течении года участвовала в педагогических советах:          Провела консультацию по ОБЖ раннего возраста.</vt:lpstr>
      <vt:lpstr>Участвовала во “Всемирном дне чтения” </vt:lpstr>
      <vt:lpstr>Участвовала в международном конкурсе Лэп-Бук в работе воспитателя</vt:lpstr>
      <vt:lpstr>Приняла участие в “Модернизации образования”</vt:lpstr>
      <vt:lpstr>Приняла участие в уральском форуме “Педагоги России: инновации в образовании.”</vt:lpstr>
      <vt:lpstr>Прослушала курс “Исследовательский педагогический поиск. Инновациионная образовательная технология тико-моделирования”</vt:lpstr>
      <vt:lpstr>Получила удостоверения о повышении квалификации:</vt:lpstr>
      <vt:lpstr>Приняла участие в районном конкурсе среди пед-состава ДОУ АГО “Детей обучай, а сам не плошай- правила пожарной безопасности всегда соблюдай” номинация поделка.</vt:lpstr>
      <vt:lpstr>Муниципальный конкурс на лучшую методическую разработку по речевому развитию дошкольников в рамках реализации ФГОС ДО “Путешествие в мир слова.” номинация “Сценарий праздника или развлечения”</vt:lpstr>
      <vt:lpstr>Приняла участие в районных педагогических чтениях. Что мы знаем о профессиях. Проект ранней профориентации дошкольников</vt:lpstr>
      <vt:lpstr>Областная акция ГИБДД “Будь заметным на дороге!” (Флэш-моб со световозвращающими элементами)</vt:lpstr>
      <vt:lpstr>Провела семинар-практикум для родителей в группе раннего возраста “играем пальчиками”</vt:lpstr>
      <vt:lpstr>Мастер класс по вырезанию к Новому Году с родителями.</vt:lpstr>
      <vt:lpstr>Муниципальный конкурс детского изобразительного творчества “Юные художники” в рамках фестиваля “Маленькая страна” Семья Шипициных.</vt:lpstr>
      <vt:lpstr>Посещала городское методическое объединение “Развитие ребёнка раннего возраста”</vt:lpstr>
      <vt:lpstr>Посещала городское методическое объединение “Развитие ребёнка раннего возраста” Семинар-практикум “Организация работы ДОУ с неблагополучными семьями”</vt:lpstr>
      <vt:lpstr>Принимала участие в общественной деятельности жизни ДОУ. На праздниках исполняла различные роли:</vt:lpstr>
      <vt:lpstr>Перспектива профессионального саморазвития:  БУДУ ПРОДОЛЖАТЬ РАБОТУ ПО СВОЕЙ ТЕМЕ САМООБРАЗОВАНИЯ.  ПОЖЕЛАНИЕ:   “Нам каждый год встречать и провожать и каждый день глядеть в ребячьи души нам каждый час единство с ними ощущать и с каждым мигом становиться чище, лучше!!!”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аналитического отчёта “педогогические достижения”</dc:title>
  <dc:creator>Ka Ylo Ren</dc:creator>
  <cp:lastModifiedBy>andrew</cp:lastModifiedBy>
  <cp:revision>26</cp:revision>
  <dcterms:created xsi:type="dcterms:W3CDTF">2017-05-24T13:28:55Z</dcterms:created>
  <dcterms:modified xsi:type="dcterms:W3CDTF">2017-05-24T17:25:40Z</dcterms:modified>
</cp:coreProperties>
</file>