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98" r:id="rId3"/>
    <p:sldId id="287" r:id="rId4"/>
    <p:sldId id="288" r:id="rId5"/>
    <p:sldId id="304" r:id="rId6"/>
    <p:sldId id="299" r:id="rId7"/>
    <p:sldId id="289" r:id="rId8"/>
    <p:sldId id="301" r:id="rId9"/>
    <p:sldId id="300" r:id="rId10"/>
    <p:sldId id="283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6EA"/>
    <a:srgbClr val="001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93E4B5-4496-421B-B2DE-71D291935D51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91FF3B3-4299-40E6-A0BC-42823EB21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C12B6-CBA9-4B10-A7D4-F65A4E70E09C}" type="datetimeFigureOut">
              <a:rPr lang="ru-RU"/>
              <a:pPr>
                <a:defRPr/>
              </a:pPr>
              <a:t>12.01.2018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EE3E-45D6-4B7A-BA95-B52321EA08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364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7DA8-03D5-4982-9744-8D7344299BED}" type="datetimeFigureOut">
              <a:rPr lang="ru-RU"/>
              <a:pPr>
                <a:defRPr/>
              </a:pPr>
              <a:t>12.01.2018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90A4-55DF-48FA-B06A-633498AEC1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89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E058-9CC0-4A67-8F83-E1D35A47F914}" type="datetimeFigureOut">
              <a:rPr lang="ru-RU"/>
              <a:pPr>
                <a:defRPr/>
              </a:pPr>
              <a:t>12.01.2018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7421-0DA5-4887-BB62-FC4EBE6AF8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804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C1BE-3D80-49FE-8C3D-8B9D3909CC82}" type="datetimeFigureOut">
              <a:rPr lang="ru-RU"/>
              <a:pPr>
                <a:defRPr/>
              </a:pPr>
              <a:t>12.01.2018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E26E-E6AF-445F-80CA-5DEFC509D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13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46B9-E059-480D-B056-3D0EE7D655F3}" type="datetimeFigureOut">
              <a:rPr lang="ru-RU"/>
              <a:pPr>
                <a:defRPr/>
              </a:pPr>
              <a:t>12.01.2018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E7A54-235A-448F-AB83-1D9B5012E1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452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9B02-C7F6-4AB7-8369-993702EBE37D}" type="datetimeFigureOut">
              <a:rPr lang="ru-RU"/>
              <a:pPr>
                <a:defRPr/>
              </a:pPr>
              <a:t>12.01.2018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291B-5027-48CC-89F5-A493A0F8AC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9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8ECC-2AD8-42A1-ABBB-AA46213FA8E7}" type="datetimeFigureOut">
              <a:rPr lang="ru-RU"/>
              <a:pPr>
                <a:defRPr/>
              </a:pPr>
              <a:t>12.01.2018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54C1-E69A-4342-A446-84D73B84E3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35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6CE77-2475-4D27-BB9B-DC3D00FE03AD}" type="datetimeFigureOut">
              <a:rPr lang="ru-RU"/>
              <a:pPr>
                <a:defRPr/>
              </a:pPr>
              <a:t>12.01.2018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988E-699D-4E15-8928-6CADA51E10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354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17A5-BF8B-4334-9417-EC44FE8F063F}" type="datetimeFigureOut">
              <a:rPr lang="ru-RU"/>
              <a:pPr>
                <a:defRPr/>
              </a:pPr>
              <a:t>12.01.2018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20E0B-3821-4986-81E3-AF6BF5275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74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A3E81-7068-40FE-B515-80084A637EC6}" type="datetimeFigureOut">
              <a:rPr lang="ru-RU"/>
              <a:pPr>
                <a:defRPr/>
              </a:pPr>
              <a:t>12.01.2018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B2D75-5A01-421D-AC07-F1A1AC2BF8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612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6846-A183-465C-91B9-A2A3B31F45BE}" type="datetimeFigureOut">
              <a:rPr lang="ru-RU"/>
              <a:pPr>
                <a:defRPr/>
              </a:pPr>
              <a:t>12.01.2018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4C96-E94D-4210-BD05-9904E58DC7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74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CA5A8D-E15B-4916-AA4E-0D396AB3E05E}" type="datetimeFigureOut">
              <a:rPr lang="ru-RU"/>
              <a:pPr>
                <a:defRPr/>
              </a:pPr>
              <a:t>12.01.2018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91C3E-8A5E-4DAB-A2EE-E719980A2F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vika.ru/p/blog-page_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k.com/volonterykrym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Картинки по запросу волонт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58288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0" y="620713"/>
            <a:ext cx="9049928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800" b="1" dirty="0">
                <a:solidFill>
                  <a:srgbClr val="FF0000"/>
                </a:solidFill>
              </a:rPr>
              <a:t>ВОЛОНТЁР- ЭТО…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0997" b="17522"/>
          <a:stretch/>
        </p:blipFill>
        <p:spPr bwMode="auto">
          <a:xfrm>
            <a:off x="7740352" y="5879033"/>
            <a:ext cx="1309576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3354388"/>
            <a:ext cx="9144000" cy="7969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СПАСИБО ЗА ВНИМАНИЕ!</a:t>
            </a:r>
            <a:endParaRPr lang="ru-RU" altLang="ru-RU" b="1" smtClean="0"/>
          </a:p>
        </p:txBody>
      </p:sp>
      <p:pic>
        <p:nvPicPr>
          <p:cNvPr id="13316" name="Picture 6" descr="Картинки по запросу волонтер год волонт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44475"/>
            <a:ext cx="78136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7650">
            <a:off x="6677439" y="4818860"/>
            <a:ext cx="1309576" cy="13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35696" y="5301208"/>
            <a:ext cx="5715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Скачать более 100 презентаций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для детей 0-12 лет на самые разные </a:t>
            </a:r>
            <a:r>
              <a:rPr lang="ru-RU" dirty="0" smtClean="0"/>
              <a:t>темы</a:t>
            </a:r>
            <a:endParaRPr lang="en-US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«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Это интересно!»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tavika.ru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00263"/>
            <a:ext cx="71358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9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ЧТО ЗНАЧИТ СЛОВО «ВОЛОНТЁР»</a:t>
            </a:r>
            <a:endParaRPr lang="ru-RU" altLang="ru-RU" b="1" smtClean="0">
              <a:solidFill>
                <a:srgbClr val="0070C0"/>
              </a:solidFill>
            </a:endParaRPr>
          </a:p>
        </p:txBody>
      </p:sp>
      <p:sp>
        <p:nvSpPr>
          <p:cNvPr id="4100" name="Содержимое 2"/>
          <p:cNvSpPr txBox="1">
            <a:spLocks/>
          </p:cNvSpPr>
          <p:nvPr/>
        </p:nvSpPr>
        <p:spPr bwMode="auto">
          <a:xfrm>
            <a:off x="388938" y="752475"/>
            <a:ext cx="83645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/>
              <a:t>Слово «волонтёр» имеет иностранное происхождение. В переводе с латыни «</a:t>
            </a:r>
            <a:r>
              <a:rPr lang="en-US" altLang="ru-RU" sz="2400"/>
              <a:t>voluntarius</a:t>
            </a:r>
            <a:r>
              <a:rPr lang="ru-RU" altLang="ru-RU" sz="2400"/>
              <a:t>» значит</a:t>
            </a:r>
            <a:r>
              <a:rPr lang="en-US" altLang="ru-RU" sz="2400"/>
              <a:t> </a:t>
            </a:r>
            <a:r>
              <a:rPr lang="ru-RU" altLang="ru-RU" sz="2400"/>
              <a:t>«добровольный».  Так называют тех, кто добровольно и без выгоды для себя отдает свое время, умения и знания, чтобы помогать другим.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69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КТО ТАКИЕ ВОЛОНТЕРЫ?</a:t>
            </a:r>
            <a:endParaRPr lang="ru-RU" altLang="ru-RU" b="1" smtClean="0">
              <a:solidFill>
                <a:srgbClr val="0070C0"/>
              </a:solidFill>
            </a:endParaRPr>
          </a:p>
        </p:txBody>
      </p:sp>
      <p:sp>
        <p:nvSpPr>
          <p:cNvPr id="5123" name="Содержимое 2"/>
          <p:cNvSpPr txBox="1">
            <a:spLocks/>
          </p:cNvSpPr>
          <p:nvPr/>
        </p:nvSpPr>
        <p:spPr bwMode="auto">
          <a:xfrm>
            <a:off x="388938" y="692150"/>
            <a:ext cx="83645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/>
              <a:t>Волонтёры – это люди, которые добровольно и безвозмездно работают на пользу обществу и конкретным людям.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/>
              <a:t>На данный момент по всему миру волонтерами работают более 100 миллионов человек!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 b="1"/>
          </a:p>
        </p:txBody>
      </p:sp>
      <p:pic>
        <p:nvPicPr>
          <p:cNvPr id="5124" name="Picture 10" descr="Картинки по запросу волонт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t="9273" r="-877" b="9419"/>
          <a:stretch>
            <a:fillRect/>
          </a:stretch>
        </p:blipFill>
        <p:spPr bwMode="auto">
          <a:xfrm>
            <a:off x="468313" y="2276475"/>
            <a:ext cx="82121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9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ЧЕМ ЗАНИМАЮТСЯ ВОЛОНТЁРЫ?</a:t>
            </a:r>
            <a:endParaRPr lang="ru-RU" altLang="ru-RU" b="1" smtClean="0">
              <a:solidFill>
                <a:srgbClr val="0070C0"/>
              </a:solidFill>
            </a:endParaRPr>
          </a:p>
        </p:txBody>
      </p:sp>
      <p:sp>
        <p:nvSpPr>
          <p:cNvPr id="5123" name="Содержимое 2"/>
          <p:cNvSpPr txBox="1">
            <a:spLocks/>
          </p:cNvSpPr>
          <p:nvPr/>
        </p:nvSpPr>
        <p:spPr bwMode="auto">
          <a:xfrm>
            <a:off x="179388" y="798513"/>
            <a:ext cx="43211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dirty="0" smtClean="0"/>
              <a:t>Труд волонтеров нужен везде: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ru-RU" altLang="ru-RU" sz="2400" dirty="0" smtClean="0"/>
              <a:t>для ликвидации последствий стихийных бедствий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ru-RU" altLang="ru-RU" sz="2400" dirty="0" smtClean="0"/>
              <a:t>проведения спортивных и культурных мероприятий,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ru-RU" altLang="ru-RU" sz="2400" dirty="0" smtClean="0"/>
              <a:t>помощи бедным и больным людям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ru-RU" altLang="ru-RU" sz="2400" dirty="0" smtClean="0"/>
              <a:t>заботы о детях, инвалидах и престарелых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ru-RU" altLang="ru-RU" sz="2400" dirty="0" smtClean="0"/>
              <a:t>проведения экологических акций 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ru-RU" altLang="ru-RU" sz="2400" dirty="0" smtClean="0"/>
              <a:t>благоустройства городов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dirty="0" smtClean="0"/>
              <a:t>То есть волонтеры делают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dirty="0" smtClean="0"/>
              <a:t>все, в чем нуждаются люди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dirty="0" smtClean="0"/>
              <a:t>и общество. </a:t>
            </a:r>
            <a:endParaRPr lang="ru-RU" altLang="ru-RU" sz="2400" b="1" dirty="0" smtClean="0"/>
          </a:p>
        </p:txBody>
      </p:sp>
      <p:pic>
        <p:nvPicPr>
          <p:cNvPr id="6148" name="Picture 8" descr="https://upload.wikimedia.org/wikipedia/commons/2/26/%D0%92%D0%BE%D0%BB%D0%BE%D0%BD%D1%82%D1%91%D1%80%D1%8B_%D1%80%D0%BE%D0%BA-%D1%84%D0%B5%D1%81%D1%82%D0%B8%D0%B2%D0%B0%D0%BB%D1%8F_%D0%9E%D1%81%D1%82%D1%80%D0%BE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11909" r="26587" b="3305"/>
          <a:stretch>
            <a:fillRect/>
          </a:stretch>
        </p:blipFill>
        <p:spPr bwMode="auto">
          <a:xfrm>
            <a:off x="4483100" y="908050"/>
            <a:ext cx="426561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7938"/>
            <a:ext cx="8229600" cy="7969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ИСТОРИЯ ВОЛОНТЁРСТВА</a:t>
            </a:r>
            <a:endParaRPr lang="ru-RU" altLang="ru-RU" b="1" smtClean="0">
              <a:solidFill>
                <a:srgbClr val="0070C0"/>
              </a:solidFill>
            </a:endParaRPr>
          </a:p>
        </p:txBody>
      </p:sp>
      <p:sp>
        <p:nvSpPr>
          <p:cNvPr id="7171" name="Содержимое 2"/>
          <p:cNvSpPr txBox="1">
            <a:spLocks/>
          </p:cNvSpPr>
          <p:nvPr/>
        </p:nvSpPr>
        <p:spPr bwMode="auto">
          <a:xfrm>
            <a:off x="4859338" y="1052513"/>
            <a:ext cx="39147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/>
              <a:t>Раньше понятие «волонтёр» имело только одно значение: «человек, добровольно пошедший служить в армию». </a:t>
            </a:r>
          </a:p>
        </p:txBody>
      </p:sp>
      <p:pic>
        <p:nvPicPr>
          <p:cNvPr id="7172" name="Picture 2" descr="https://upload.wikimedia.org/wikipedia/commons/c/c5/Dmitriev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08050"/>
            <a:ext cx="40259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2"/>
          <p:cNvSpPr>
            <a:spLocks noChangeArrowheads="1"/>
          </p:cNvSpPr>
          <p:nvPr/>
        </p:nvSpPr>
        <p:spPr bwMode="auto">
          <a:xfrm>
            <a:off x="4460875" y="5664200"/>
            <a:ext cx="43227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/>
              <a:t>Н. Д. Дмитриев-Оренбургский</a:t>
            </a:r>
          </a:p>
          <a:p>
            <a:r>
              <a:rPr lang="ru-RU" altLang="ru-RU" sz="1600"/>
              <a:t>«Портрет русского солдата-добровольца».</a:t>
            </a:r>
          </a:p>
          <a:p>
            <a:r>
              <a:rPr lang="ru-RU" altLang="ru-RU" sz="1600"/>
              <a:t>Освободительная война 1878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969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ИСТОРИЯ ВОЛОНТЁРСТВА</a:t>
            </a:r>
            <a:endParaRPr lang="ru-RU" altLang="ru-RU" b="1" smtClean="0">
              <a:solidFill>
                <a:srgbClr val="0070C0"/>
              </a:solidFill>
            </a:endParaRPr>
          </a:p>
        </p:txBody>
      </p:sp>
      <p:sp>
        <p:nvSpPr>
          <p:cNvPr id="8195" name="Содержимое 2"/>
          <p:cNvSpPr txBox="1">
            <a:spLocks/>
          </p:cNvSpPr>
          <p:nvPr/>
        </p:nvSpPr>
        <p:spPr bwMode="auto">
          <a:xfrm>
            <a:off x="320675" y="765175"/>
            <a:ext cx="852328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/>
              <a:t>Позже волонтерами стали называть и других добровольцев, помогающих людям не только во время войны. В Англии в 1844 году возникла «Христианская ассоциация молодых людей». После появились «Армия спасения», «Общество Красного креста» и многие другие волонтерские общества.  </a:t>
            </a:r>
            <a:endParaRPr lang="ru-RU" altLang="ru-RU" sz="2400" b="1"/>
          </a:p>
        </p:txBody>
      </p:sp>
      <p:pic>
        <p:nvPicPr>
          <p:cNvPr id="8196" name="Picture 2" descr="https://cdn1.img.ria.ru/images/92306/66/923066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23688"/>
          <a:stretch>
            <a:fillRect/>
          </a:stretch>
        </p:blipFill>
        <p:spPr bwMode="auto">
          <a:xfrm>
            <a:off x="179388" y="2781300"/>
            <a:ext cx="8707437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9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ВОЛОНТЁРЫ В РОССИИ И КРЫМУ</a:t>
            </a:r>
            <a:endParaRPr lang="ru-RU" altLang="ru-RU" b="1" smtClean="0">
              <a:solidFill>
                <a:srgbClr val="0070C0"/>
              </a:solidFill>
            </a:endParaRPr>
          </a:p>
        </p:txBody>
      </p:sp>
      <p:sp>
        <p:nvSpPr>
          <p:cNvPr id="9219" name="Содержимое 2"/>
          <p:cNvSpPr txBox="1">
            <a:spLocks/>
          </p:cNvSpPr>
          <p:nvPr/>
        </p:nvSpPr>
        <p:spPr bwMode="auto">
          <a:xfrm>
            <a:off x="388938" y="796925"/>
            <a:ext cx="8364537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/>
              <a:t>Сегодня в России на постоянной основе работает около 7 миллионов волонтеров.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/>
              <a:t>У нас в Крыму тоже действуют волонтерские организации. Например, «Добро мира. Волонтеры Крыма». Они занимаются организацией разных мероприятий, проводят экологические акции, занимаются благоустройством городов и помощью нуждающимся. Их группу можно найти во «ВКонтакте» </a:t>
            </a:r>
            <a:r>
              <a:rPr lang="en-US" altLang="ru-RU" sz="2000">
                <a:hlinkClick r:id="rId2"/>
              </a:rPr>
              <a:t>https://vk.com/volonterykryma</a:t>
            </a:r>
            <a:endParaRPr lang="ru-RU" altLang="ru-RU" sz="2400"/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 b="1"/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2" r="5824"/>
          <a:stretch>
            <a:fillRect/>
          </a:stretch>
        </p:blipFill>
        <p:spPr bwMode="auto">
          <a:xfrm>
            <a:off x="388938" y="3933825"/>
            <a:ext cx="84264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6988" y="68263"/>
            <a:ext cx="9144000" cy="7969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КАК ПОМОЧЬ ВОЛОНТЁРАМ?</a:t>
            </a:r>
            <a:endParaRPr lang="ru-RU" altLang="ru-RU" b="1" smtClean="0">
              <a:solidFill>
                <a:srgbClr val="0070C0"/>
              </a:solidFill>
            </a:endParaRPr>
          </a:p>
        </p:txBody>
      </p:sp>
      <p:sp>
        <p:nvSpPr>
          <p:cNvPr id="10243" name="Содержимое 2"/>
          <p:cNvSpPr txBox="1">
            <a:spLocks/>
          </p:cNvSpPr>
          <p:nvPr/>
        </p:nvSpPr>
        <p:spPr bwMode="auto">
          <a:xfrm>
            <a:off x="323850" y="865188"/>
            <a:ext cx="4103688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/>
              <a:t>Любой человек, даже ребенок, может помогать волонтерам делать добро.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/>
              <a:t>Он может участвовать  в субботниках и экологических акциях, может принести в специальный пункт приема вещи для бедных, может помогать волонтерам проводить культурные мероприятия.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/>
              <a:t>А может безо всякой организации сам, по зову своего сердца, делать что-то хорошее для других.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 b="1"/>
          </a:p>
        </p:txBody>
      </p:sp>
      <p:pic>
        <p:nvPicPr>
          <p:cNvPr id="10244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865188"/>
            <a:ext cx="43148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69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ГОД ВОЛОНТЁРА</a:t>
            </a:r>
            <a:endParaRPr lang="ru-RU" altLang="ru-RU" b="1" smtClean="0">
              <a:solidFill>
                <a:srgbClr val="0070C0"/>
              </a:solidFill>
            </a:endParaRPr>
          </a:p>
        </p:txBody>
      </p:sp>
      <p:sp>
        <p:nvSpPr>
          <p:cNvPr id="12291" name="Содержимое 2"/>
          <p:cNvSpPr txBox="1">
            <a:spLocks/>
          </p:cNvSpPr>
          <p:nvPr/>
        </p:nvSpPr>
        <p:spPr bwMode="auto">
          <a:xfrm>
            <a:off x="457200" y="692150"/>
            <a:ext cx="836453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/>
              <a:t>2018 год объявлен в России «Годом добровольца и волонтера». А 5 декабря отмечается Международный День добровольца. Это сделано, чтобы привлечь внимание людей к волонтерской деятельности и поддержать волонтеров в их благородном деле - творить добро другим.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 b="1"/>
          </a:p>
        </p:txBody>
      </p:sp>
      <p:pic>
        <p:nvPicPr>
          <p:cNvPr id="1229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565400"/>
            <a:ext cx="7272338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6255</TotalTime>
  <Words>405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ЧТО ЗНАЧИТ СЛОВО «ВОЛОНТЁР»</vt:lpstr>
      <vt:lpstr>КТО ТАКИЕ ВОЛОНТЕРЫ?</vt:lpstr>
      <vt:lpstr>ЧЕМ ЗАНИМАЮТСЯ ВОЛОНТЁРЫ?</vt:lpstr>
      <vt:lpstr>ИСТОРИЯ ВОЛОНТЁРСТВА</vt:lpstr>
      <vt:lpstr>ИСТОРИЯ ВОЛОНТЁРСТВА</vt:lpstr>
      <vt:lpstr>ВОЛОНТЁРЫ В РОССИИ И КРЫМУ</vt:lpstr>
      <vt:lpstr>КАК ПОМОЧЬ ВОЛОНТЁРАМ?</vt:lpstr>
      <vt:lpstr>ГОД ВОЛОНТЁРА</vt:lpstr>
      <vt:lpstr>СПАСИБО ЗА ВНИМАНИЕ!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Герб России</dc:title>
  <dc:creator>IRONMANN (AKA SHAMAN)</dc:creator>
  <cp:lastModifiedBy>RePack by Diakov</cp:lastModifiedBy>
  <cp:revision>156</cp:revision>
  <dcterms:created xsi:type="dcterms:W3CDTF">2016-11-30T16:54:21Z</dcterms:created>
  <dcterms:modified xsi:type="dcterms:W3CDTF">2018-01-12T14:23:32Z</dcterms:modified>
</cp:coreProperties>
</file>