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76" r:id="rId4"/>
    <p:sldId id="266" r:id="rId5"/>
    <p:sldId id="277" r:id="rId6"/>
    <p:sldId id="278" r:id="rId7"/>
    <p:sldId id="279" r:id="rId8"/>
    <p:sldId id="280" r:id="rId9"/>
    <p:sldId id="27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CCECD-B417-4CF8-BDBB-CD8F41B3A04C}" type="datetimeFigureOut">
              <a:rPr lang="ru-RU" smtClean="0"/>
              <a:pPr/>
              <a:t>08.02.2018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40E40-A326-4CC6-9E99-D5EAD1D38F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CCECD-B417-4CF8-BDBB-CD8F41B3A04C}" type="datetimeFigureOut">
              <a:rPr lang="ru-RU" smtClean="0"/>
              <a:pPr/>
              <a:t>08.02.2018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40E40-A326-4CC6-9E99-D5EAD1D38F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CCECD-B417-4CF8-BDBB-CD8F41B3A04C}" type="datetimeFigureOut">
              <a:rPr lang="ru-RU" smtClean="0"/>
              <a:pPr/>
              <a:t>08.02.2018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40E40-A326-4CC6-9E99-D5EAD1D38F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CCECD-B417-4CF8-BDBB-CD8F41B3A04C}" type="datetimeFigureOut">
              <a:rPr lang="ru-RU" smtClean="0"/>
              <a:pPr/>
              <a:t>08.02.2018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40E40-A326-4CC6-9E99-D5EAD1D38F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CCECD-B417-4CF8-BDBB-CD8F41B3A04C}" type="datetimeFigureOut">
              <a:rPr lang="ru-RU" smtClean="0"/>
              <a:pPr/>
              <a:t>08.02.2018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40E40-A326-4CC6-9E99-D5EAD1D38F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CCECD-B417-4CF8-BDBB-CD8F41B3A04C}" type="datetimeFigureOut">
              <a:rPr lang="ru-RU" smtClean="0"/>
              <a:pPr/>
              <a:t>08.02.2018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40E40-A326-4CC6-9E99-D5EAD1D38F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CCECD-B417-4CF8-BDBB-CD8F41B3A04C}" type="datetimeFigureOut">
              <a:rPr lang="ru-RU" smtClean="0"/>
              <a:pPr/>
              <a:t>08.02.2018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40E40-A326-4CC6-9E99-D5EAD1D38F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CCECD-B417-4CF8-BDBB-CD8F41B3A04C}" type="datetimeFigureOut">
              <a:rPr lang="ru-RU" smtClean="0"/>
              <a:pPr/>
              <a:t>08.02.2018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40E40-A326-4CC6-9E99-D5EAD1D38F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CCECD-B417-4CF8-BDBB-CD8F41B3A04C}" type="datetimeFigureOut">
              <a:rPr lang="ru-RU" smtClean="0"/>
              <a:pPr/>
              <a:t>08.02.2018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40E40-A326-4CC6-9E99-D5EAD1D38F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CCECD-B417-4CF8-BDBB-CD8F41B3A04C}" type="datetimeFigureOut">
              <a:rPr lang="ru-RU" smtClean="0"/>
              <a:pPr/>
              <a:t>08.02.2018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40E40-A326-4CC6-9E99-D5EAD1D38F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CCECD-B417-4CF8-BDBB-CD8F41B3A04C}" type="datetimeFigureOut">
              <a:rPr lang="ru-RU" smtClean="0"/>
              <a:pPr/>
              <a:t>08.02.2018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40E40-A326-4CC6-9E99-D5EAD1D38F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1CCECD-B417-4CF8-BDBB-CD8F41B3A04C}" type="datetimeFigureOut">
              <a:rPr lang="ru-RU" smtClean="0"/>
              <a:pPr/>
              <a:t>08.02.2018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B40E40-A326-4CC6-9E99-D5EAD1D38F7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836712"/>
            <a:ext cx="7772400" cy="1470025"/>
          </a:xfrm>
        </p:spPr>
        <p:txBody>
          <a:bodyPr/>
          <a:lstStyle/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11512" y="3790950"/>
            <a:ext cx="2720975" cy="19431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D:\Шарапова\видео 23.01.2018\нач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0785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4624"/>
            <a:ext cx="8568952" cy="1339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95250" algn="just"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Всегда прогулки по зимним улицам детям дарят огромную радость</a:t>
            </a:r>
            <a:r>
              <a:rPr lang="ru-RU" sz="2400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Однако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несоблюдение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правил поведения на улице зимой для детей может закончиться серьезными травмами.</a:t>
            </a:r>
            <a:endParaRPr lang="ru-RU" sz="2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D:\Шарапова\видео 23.01.2018\зим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412776"/>
            <a:ext cx="7620000" cy="50768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8844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Шарапова\видео 23.01.2018\c горы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8208912" cy="61926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0667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Шарапова\видео 23.01.2018\де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86644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Шарапова\видео 23.01.2018\ловуш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Шарапова\видео 23.01.2018\мозаи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9"/>
            <a:ext cx="8496944" cy="6408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Шарапова\видео 23.01.2018\пассаж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324496"/>
            <a:ext cx="8928992" cy="62090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Шарапова\видео 23.01.2018\си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332656"/>
            <a:ext cx="8496944" cy="6325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323317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24</Words>
  <Application>Microsoft Office PowerPoint</Application>
  <PresentationFormat>Экран (4:3)</PresentationFormat>
  <Paragraphs>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27</cp:revision>
  <dcterms:created xsi:type="dcterms:W3CDTF">2014-01-10T18:00:16Z</dcterms:created>
  <dcterms:modified xsi:type="dcterms:W3CDTF">2018-02-08T05:41:05Z</dcterms:modified>
</cp:coreProperties>
</file>