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76" r:id="rId4"/>
    <p:sldId id="266" r:id="rId5"/>
    <p:sldId id="277" r:id="rId6"/>
    <p:sldId id="278" r:id="rId7"/>
    <p:sldId id="279" r:id="rId8"/>
    <p:sldId id="280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CECD-B417-4CF8-BDBB-CD8F41B3A04C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1512" y="3790950"/>
            <a:ext cx="2720975" cy="19431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Шарапова\видео 23.01.2018\н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78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624"/>
            <a:ext cx="8568952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прогулки по зимним улицам детям дарят огромную радость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несоблюдение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поведения на улице зимой для детей может закончиться серьезными травмами.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Шарапова\видео 23.01.2018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620000" cy="507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84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рапова\видео 23.01.2018\c го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66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Шарапова\видео 23.01.2018\д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66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арапова\видео 23.01.2018\лову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арапова\видео 23.01.2018\моза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арапова\видео 23.01.2018\пасс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4496"/>
            <a:ext cx="8928992" cy="620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Шарапова\видео 23.01.2018\с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32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2331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2014-01-10T18:00:16Z</dcterms:created>
  <dcterms:modified xsi:type="dcterms:W3CDTF">2018-02-08T05:41:05Z</dcterms:modified>
</cp:coreProperties>
</file>